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71" autoAdjust="0"/>
  </p:normalViewPr>
  <p:slideViewPr>
    <p:cSldViewPr>
      <p:cViewPr>
        <p:scale>
          <a:sx n="50" d="100"/>
          <a:sy n="50" d="100"/>
        </p:scale>
        <p:origin x="1267" y="3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2032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622"/>
          <a:stretch>
            <a:fillRect/>
          </a:stretch>
        </p:blipFill>
        <p:spPr>
          <a:xfrm>
            <a:off x="0" y="38100"/>
            <a:ext cx="16256000" cy="8648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87815"/>
          <a:stretch>
            <a:fillRect/>
          </a:stretch>
        </p:blipFill>
        <p:spPr>
          <a:xfrm>
            <a:off x="0" y="38100"/>
            <a:ext cx="16256000" cy="11049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EB9EF76B-AC00-985C-D69A-789517D75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65" y="1524000"/>
            <a:ext cx="1477347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184"/>
          <a:stretch>
            <a:fillRect/>
          </a:stretch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20955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Niestandardowy</PresentationFormat>
  <Paragraphs>0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Natalia Jakubczyk</cp:lastModifiedBy>
  <cp:revision>2</cp:revision>
  <dcterms:created xsi:type="dcterms:W3CDTF">2006-08-16T00:00:00Z</dcterms:created>
  <dcterms:modified xsi:type="dcterms:W3CDTF">2026-08-17T09:45:21Z</dcterms:modified>
</cp:coreProperties>
</file>